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addy" userId="f9baf54191f2a749" providerId="LiveId" clId="{78AB7E8C-5722-4A4B-B22F-408256F694DE}"/>
    <pc:docChg chg="delSld modSld">
      <pc:chgData name="Martin Caddy" userId="f9baf54191f2a749" providerId="LiveId" clId="{78AB7E8C-5722-4A4B-B22F-408256F694DE}" dt="2017-10-06T09:13:34.627" v="100" actId="20577"/>
      <pc:docMkLst>
        <pc:docMk/>
      </pc:docMkLst>
      <pc:sldChg chg="modSp">
        <pc:chgData name="Martin Caddy" userId="f9baf54191f2a749" providerId="LiveId" clId="{78AB7E8C-5722-4A4B-B22F-408256F694DE}" dt="2017-10-06T09:13:34.627" v="100" actId="20577"/>
        <pc:sldMkLst>
          <pc:docMk/>
          <pc:sldMk cId="81455881" sldId="256"/>
        </pc:sldMkLst>
        <pc:spChg chg="mod">
          <ac:chgData name="Martin Caddy" userId="f9baf54191f2a749" providerId="LiveId" clId="{78AB7E8C-5722-4A4B-B22F-408256F694DE}" dt="2017-10-06T09:11:36.213" v="6" actId="20577"/>
          <ac:spMkLst>
            <pc:docMk/>
            <pc:sldMk cId="81455881" sldId="256"/>
            <ac:spMk id="2" creationId="{6AE8C1E1-5AB7-4F4E-BA62-2C9891D3B4B7}"/>
          </ac:spMkLst>
        </pc:spChg>
        <pc:spChg chg="mod">
          <ac:chgData name="Martin Caddy" userId="f9baf54191f2a749" providerId="LiveId" clId="{78AB7E8C-5722-4A4B-B22F-408256F694DE}" dt="2017-10-06T09:13:34.627" v="100" actId="20577"/>
          <ac:spMkLst>
            <pc:docMk/>
            <pc:sldMk cId="81455881" sldId="256"/>
            <ac:spMk id="3" creationId="{9BD454E8-AFE0-4927-B79C-D919865BC983}"/>
          </ac:spMkLst>
        </pc:spChg>
      </pc:sldChg>
      <pc:sldChg chg="modSp del">
        <pc:chgData name="Martin Caddy" userId="f9baf54191f2a749" providerId="LiveId" clId="{78AB7E8C-5722-4A4B-B22F-408256F694DE}" dt="2017-10-06T09:12:08.371" v="79" actId="2696"/>
        <pc:sldMkLst>
          <pc:docMk/>
          <pc:sldMk cId="2279219928" sldId="257"/>
        </pc:sldMkLst>
        <pc:picChg chg="mod">
          <ac:chgData name="Martin Caddy" userId="f9baf54191f2a749" providerId="LiveId" clId="{78AB7E8C-5722-4A4B-B22F-408256F694DE}" dt="2017-10-05T16:32:01.909" v="0"/>
          <ac:picMkLst>
            <pc:docMk/>
            <pc:sldMk cId="2279219928" sldId="257"/>
            <ac:picMk id="3" creationId="{97903C7B-14E6-4002-AE34-95D645E8738A}"/>
          </ac:picMkLst>
        </pc:picChg>
      </pc:sldChg>
      <pc:sldChg chg="del">
        <pc:chgData name="Martin Caddy" userId="f9baf54191f2a749" providerId="LiveId" clId="{78AB7E8C-5722-4A4B-B22F-408256F694DE}" dt="2017-10-06T09:12:24.628" v="80" actId="2696"/>
        <pc:sldMkLst>
          <pc:docMk/>
          <pc:sldMk cId="2917293975" sldId="264"/>
        </pc:sldMkLst>
      </pc:sldChg>
      <pc:sldChg chg="del">
        <pc:chgData name="Martin Caddy" userId="f9baf54191f2a749" providerId="LiveId" clId="{78AB7E8C-5722-4A4B-B22F-408256F694DE}" dt="2017-10-06T09:12:27.474" v="81" actId="2696"/>
        <pc:sldMkLst>
          <pc:docMk/>
          <pc:sldMk cId="4211902419" sldId="265"/>
        </pc:sldMkLst>
      </pc:sldChg>
      <pc:sldChg chg="del">
        <pc:chgData name="Martin Caddy" userId="f9baf54191f2a749" providerId="LiveId" clId="{78AB7E8C-5722-4A4B-B22F-408256F694DE}" dt="2017-10-06T09:12:34.405" v="82" actId="2696"/>
        <pc:sldMkLst>
          <pc:docMk/>
          <pc:sldMk cId="537278942" sldId="267"/>
        </pc:sldMkLst>
      </pc:sldChg>
      <pc:sldChg chg="del">
        <pc:chgData name="Martin Caddy" userId="f9baf54191f2a749" providerId="LiveId" clId="{78AB7E8C-5722-4A4B-B22F-408256F694DE}" dt="2017-10-06T09:13:01.427" v="83" actId="2696"/>
        <pc:sldMkLst>
          <pc:docMk/>
          <pc:sldMk cId="2360785384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4C83-5FE1-40BC-ADBE-710D49983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26FA-A697-452A-95A5-333EED047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19968-132A-4B66-A770-C0FF7910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5B74-10BE-47D2-AB8E-7A071E8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18C7-C01E-41AC-BC4E-99C79878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7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C5FE-BD47-42E7-B47F-4209E69C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05247-D72F-47C0-8C66-AAA9C8524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B1B1-ED3E-40B5-AAD2-0075E45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03107-D2C5-4E14-93E3-54964E3A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1D09-4C1C-43E6-8B1D-DD26BC3C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FE4E2-0D38-4F29-8BDD-487277FAD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D1F66-4F37-41C5-ACB3-B5F18BC0C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B2783-8A3E-4DFD-8979-866E8F1D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C2C-670D-4ABF-A8DD-83F87944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07DE-B930-42B5-8725-39A197A5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59C3-6714-4062-918B-C83B087F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A972-94E4-479D-8BDD-9E7433552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237B-9D8D-4875-B0F9-E1C8DF31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2E426-275D-4253-89EA-EE671FAD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0C49D-F7E2-46D5-9746-7B9F1400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E862-4C87-4F30-A0A5-4367393A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DA165-7236-4D00-817D-2B14BD8A6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53BA-2A98-43A8-A8FE-B6E7E00C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A293B-E498-4666-B9C8-A343952C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A8C1-D671-4EDE-844C-2BDAD08A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9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B6BD-E4EF-4841-90FD-60002939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F7D20-F4FA-44F1-8F4E-DA6BADA4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680EE-B80A-4492-A284-432DFDE7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71A6B-C7F8-4DDC-835A-5A70690A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9E60-041B-4777-AEE3-9277CA1E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2EDC0-5FC6-44F8-8604-C354B9BB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3B7A-C2B4-464E-9F11-CBC61894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2A13F-9AE7-4E71-AB9D-B00B72DB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89520-7D1C-4FB5-9B7B-D8E1B945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93857-4803-41AD-8CE0-2A303DE12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16701-EC05-4222-BDFA-D6590653A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75D36-7875-4864-9B61-E99F3E2C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2FD96-328D-4132-BADD-098192BD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F216E-A0C0-42E2-A246-08AD62AB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2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C58F-D157-468A-B062-34EA3370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C014A-AC12-4648-8058-EBF80D40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4176F-E89F-4935-8EC3-FA0F1019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56B6D-0E4B-4EA2-9CC7-3D79047F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81AA1-CAFC-466F-8FD5-E4DDBF50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672E0-B2E2-4A03-A860-01A15BEC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340E-D9CD-44A1-A482-78319599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8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236A-DF13-477C-A50C-E16B3BC7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34B9-F900-4B22-82FC-C1D6DA52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B8279-E46E-43EC-B371-B08E2490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3F1A0-6757-403F-BD26-F025B3F8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49EDA-A977-49DB-AC40-1A842D25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7C9A-26C5-42CC-832A-08D0C4F4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6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6614-2A69-43AE-9415-2DDAADE8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F3340-D70C-4D93-A223-C9846486F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28BE3-46C6-4894-87F2-1CD14D6FE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DCE89-5CF9-4EF4-974D-D7266FF8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9337-812C-4B00-9D52-AE10EE56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94811-2056-44D1-88A3-D3654AC5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5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1CC60-D9EE-46E2-AEE7-81FCACF5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5C07-9496-43CF-8C73-BBF4669E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AC06-8048-416D-ADDF-4580B3EF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FE4D-8ED9-47F3-B7ED-64950FF3B880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C7E09-C18D-4E0E-B646-793310FA7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2DD3-88AB-4E4F-BB8E-02CEAD017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3A8F-F176-488F-A9DE-65C6E5137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15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C1E1-5AB7-4F4E-BA62-2C9891D3B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454E8-AFE0-4927-B79C-D919865BC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about Polish stories</a:t>
            </a:r>
            <a:r>
              <a:rPr lang="en-GB"/>
              <a:t>, songs, dances and food</a:t>
            </a:r>
            <a:endParaRPr lang="en-GB" dirty="0"/>
          </a:p>
          <a:p>
            <a:r>
              <a:rPr lang="en-GB" dirty="0"/>
              <a:t>Class 1 Autumn 2016</a:t>
            </a:r>
          </a:p>
        </p:txBody>
      </p:sp>
    </p:spTree>
    <p:extLst>
      <p:ext uri="{BB962C8B-B14F-4D97-AF65-F5344CB8AC3E}">
        <p14:creationId xmlns:p14="http://schemas.microsoft.com/office/powerpoint/2010/main" val="8145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181">
            <a:extLst>
              <a:ext uri="{FF2B5EF4-FFF2-40B4-BE49-F238E27FC236}">
                <a16:creationId xmlns:a16="http://schemas.microsoft.com/office/drawing/2014/main" id="{AD8FD524-16AA-4D69-AFC3-CADDFA1F9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182">
            <a:extLst>
              <a:ext uri="{FF2B5EF4-FFF2-40B4-BE49-F238E27FC236}">
                <a16:creationId xmlns:a16="http://schemas.microsoft.com/office/drawing/2014/main" id="{413BBF38-2171-408E-80C3-D85AA1490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15">
            <a:extLst>
              <a:ext uri="{FF2B5EF4-FFF2-40B4-BE49-F238E27FC236}">
                <a16:creationId xmlns:a16="http://schemas.microsoft.com/office/drawing/2014/main" id="{AE995162-9D56-4D56-BB07-A3EAAACDD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18">
            <a:extLst>
              <a:ext uri="{FF2B5EF4-FFF2-40B4-BE49-F238E27FC236}">
                <a16:creationId xmlns:a16="http://schemas.microsoft.com/office/drawing/2014/main" id="{4457B0AD-F2DB-4CA3-A227-2F7841C93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35">
            <a:extLst>
              <a:ext uri="{FF2B5EF4-FFF2-40B4-BE49-F238E27FC236}">
                <a16:creationId xmlns:a16="http://schemas.microsoft.com/office/drawing/2014/main" id="{1EF47586-DCA4-4C86-A712-6D9DDDF58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37">
            <a:extLst>
              <a:ext uri="{FF2B5EF4-FFF2-40B4-BE49-F238E27FC236}">
                <a16:creationId xmlns:a16="http://schemas.microsoft.com/office/drawing/2014/main" id="{820379F2-9AC5-44D3-B3BD-D03EDFD6D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38">
            <a:extLst>
              <a:ext uri="{FF2B5EF4-FFF2-40B4-BE49-F238E27FC236}">
                <a16:creationId xmlns:a16="http://schemas.microsoft.com/office/drawing/2014/main" id="{A6F81CC0-7118-4E64-9E83-62B9A219C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2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39">
            <a:extLst>
              <a:ext uri="{FF2B5EF4-FFF2-40B4-BE49-F238E27FC236}">
                <a16:creationId xmlns:a16="http://schemas.microsoft.com/office/drawing/2014/main" id="{034E34D7-B6AC-40E3-B170-2CFEDC9F7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0">
            <a:extLst>
              <a:ext uri="{FF2B5EF4-FFF2-40B4-BE49-F238E27FC236}">
                <a16:creationId xmlns:a16="http://schemas.microsoft.com/office/drawing/2014/main" id="{A17FB9A4-0B39-459E-9530-9AE112E2D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50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1">
            <a:extLst>
              <a:ext uri="{FF2B5EF4-FFF2-40B4-BE49-F238E27FC236}">
                <a16:creationId xmlns:a16="http://schemas.microsoft.com/office/drawing/2014/main" id="{34C7BC2B-B311-45D5-9BEE-52CD35FB4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07">
            <a:extLst>
              <a:ext uri="{FF2B5EF4-FFF2-40B4-BE49-F238E27FC236}">
                <a16:creationId xmlns:a16="http://schemas.microsoft.com/office/drawing/2014/main" id="{EE697F29-F6F2-43D9-8D2B-5EE1E2C11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8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2">
            <a:extLst>
              <a:ext uri="{FF2B5EF4-FFF2-40B4-BE49-F238E27FC236}">
                <a16:creationId xmlns:a16="http://schemas.microsoft.com/office/drawing/2014/main" id="{890C9937-2749-49BB-B12A-443921B4A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3">
            <a:extLst>
              <a:ext uri="{FF2B5EF4-FFF2-40B4-BE49-F238E27FC236}">
                <a16:creationId xmlns:a16="http://schemas.microsoft.com/office/drawing/2014/main" id="{261E5854-5F70-41F3-ABBA-350D8921A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5">
            <a:extLst>
              <a:ext uri="{FF2B5EF4-FFF2-40B4-BE49-F238E27FC236}">
                <a16:creationId xmlns:a16="http://schemas.microsoft.com/office/drawing/2014/main" id="{721AA320-E5BC-47E1-8B02-185625F48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49">
            <a:extLst>
              <a:ext uri="{FF2B5EF4-FFF2-40B4-BE49-F238E27FC236}">
                <a16:creationId xmlns:a16="http://schemas.microsoft.com/office/drawing/2014/main" id="{7B7CA29F-208B-4104-BA76-37DE91FC1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53">
            <a:extLst>
              <a:ext uri="{FF2B5EF4-FFF2-40B4-BE49-F238E27FC236}">
                <a16:creationId xmlns:a16="http://schemas.microsoft.com/office/drawing/2014/main" id="{CABB1048-24BC-4F8B-AC04-E7EFE5543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9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55">
            <a:extLst>
              <a:ext uri="{FF2B5EF4-FFF2-40B4-BE49-F238E27FC236}">
                <a16:creationId xmlns:a16="http://schemas.microsoft.com/office/drawing/2014/main" id="{BFFB1A31-4A9D-403F-A97F-447E988A8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256">
            <a:extLst>
              <a:ext uri="{FF2B5EF4-FFF2-40B4-BE49-F238E27FC236}">
                <a16:creationId xmlns:a16="http://schemas.microsoft.com/office/drawing/2014/main" id="{3AC35969-D610-4DAF-8A2F-2EAAFEE72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9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40638">
            <a:extLst>
              <a:ext uri="{FF2B5EF4-FFF2-40B4-BE49-F238E27FC236}">
                <a16:creationId xmlns:a16="http://schemas.microsoft.com/office/drawing/2014/main" id="{2E08A9B0-F4F6-4ADC-9362-6C7A17F09A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6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40639">
            <a:extLst>
              <a:ext uri="{FF2B5EF4-FFF2-40B4-BE49-F238E27FC236}">
                <a16:creationId xmlns:a16="http://schemas.microsoft.com/office/drawing/2014/main" id="{666E3C18-2E9B-4A33-96F4-2A859CE2B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27">
            <a:extLst>
              <a:ext uri="{FF2B5EF4-FFF2-40B4-BE49-F238E27FC236}">
                <a16:creationId xmlns:a16="http://schemas.microsoft.com/office/drawing/2014/main" id="{A96FD2B7-2704-4DB5-9E27-469255B85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29">
            <a:extLst>
              <a:ext uri="{FF2B5EF4-FFF2-40B4-BE49-F238E27FC236}">
                <a16:creationId xmlns:a16="http://schemas.microsoft.com/office/drawing/2014/main" id="{F0120876-D38A-4BDA-BDD2-1F115D718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30">
            <a:extLst>
              <a:ext uri="{FF2B5EF4-FFF2-40B4-BE49-F238E27FC236}">
                <a16:creationId xmlns:a16="http://schemas.microsoft.com/office/drawing/2014/main" id="{00AF331E-D0F5-40BD-BCDE-02CCA6C05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31">
            <a:extLst>
              <a:ext uri="{FF2B5EF4-FFF2-40B4-BE49-F238E27FC236}">
                <a16:creationId xmlns:a16="http://schemas.microsoft.com/office/drawing/2014/main" id="{C82BE352-6141-4CB3-A661-6CB65D92C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32">
            <a:extLst>
              <a:ext uri="{FF2B5EF4-FFF2-40B4-BE49-F238E27FC236}">
                <a16:creationId xmlns:a16="http://schemas.microsoft.com/office/drawing/2014/main" id="{44F77009-1403-4DA5-B567-8D37B90CB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7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044">
            <a:extLst>
              <a:ext uri="{FF2B5EF4-FFF2-40B4-BE49-F238E27FC236}">
                <a16:creationId xmlns:a16="http://schemas.microsoft.com/office/drawing/2014/main" id="{8CF8A005-AFD6-424C-9990-4458328A4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6138">
            <a:extLst>
              <a:ext uri="{FF2B5EF4-FFF2-40B4-BE49-F238E27FC236}">
                <a16:creationId xmlns:a16="http://schemas.microsoft.com/office/drawing/2014/main" id="{83CD3B00-86DA-431F-9266-9E38BF8BD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Widescreen</PresentationFormat>
  <Paragraphs>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Martin Caddy</dc:creator>
  <cp:lastModifiedBy>Martin Caddy</cp:lastModifiedBy>
  <cp:revision>1</cp:revision>
  <dcterms:created xsi:type="dcterms:W3CDTF">2017-10-05T16:22:54Z</dcterms:created>
  <dcterms:modified xsi:type="dcterms:W3CDTF">2017-10-06T09:13:34Z</dcterms:modified>
</cp:coreProperties>
</file>